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  <p:sldMasterId id="2147483661" r:id="rId2"/>
  </p:sldMasterIdLst>
  <p:notesMasterIdLst>
    <p:notesMasterId r:id="rId4"/>
  </p:notesMasterIdLst>
  <p:sldIdLst>
    <p:sldId id="256" r:id="rId3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"/>
          <p:cNvSpPr txBox="1">
            <a:spLocks noGrp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5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ftr" idx="11"/>
          </p:nvPr>
        </p:nvSpPr>
        <p:spPr>
          <a:xfrm>
            <a:off x="76200" y="6477000"/>
            <a:ext cx="28956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dt" idx="10"/>
          </p:nvPr>
        </p:nvSpPr>
        <p:spPr>
          <a:xfrm>
            <a:off x="6324600" y="6477000"/>
            <a:ext cx="21336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4572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, and 2 Content" type="txAndTwoObj">
  <p:cSld name="TEXT_AND_TWO_OBJECT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41" name="Google Shape;41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  <a:defRPr sz="28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Google Shape;42;p4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21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  <a:defRPr sz="28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body" idx="3"/>
          </p:nvPr>
        </p:nvSpPr>
        <p:spPr>
          <a:xfrm>
            <a:off x="4648200" y="3938588"/>
            <a:ext cx="4038600" cy="21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  <a:defRPr sz="28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 txBox="1">
            <a:spLocks noGrp="1"/>
          </p:cNvSpPr>
          <p:nvPr>
            <p:ph type="title"/>
          </p:nvPr>
        </p:nvSpPr>
        <p:spPr>
          <a:xfrm rot="5400000">
            <a:off x="4732350" y="2171688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47" name="Google Shape;47;p5"/>
          <p:cNvSpPr txBox="1">
            <a:spLocks noGrp="1"/>
          </p:cNvSpPr>
          <p:nvPr>
            <p:ph type="body" idx="1"/>
          </p:nvPr>
        </p:nvSpPr>
        <p:spPr>
          <a:xfrm rot="5400000">
            <a:off x="541350" y="190488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  <a:defRPr sz="28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Google Shape;48;p5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body" idx="1"/>
          </p:nvPr>
        </p:nvSpPr>
        <p:spPr>
          <a:xfrm rot="5400000">
            <a:off x="2308950" y="-251550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  <a:defRPr sz="28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55" name="Google Shape;55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  <a:defRPr sz="32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  <a:defRPr sz="14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hlink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400" cy="11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❖"/>
              <a:defRPr sz="32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1" name="Google Shape;61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400" cy="46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  <a:defRPr sz="14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hlink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00" cy="6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  <a:defRPr sz="24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❖"/>
              <a:defRPr sz="24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900" cy="6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  <a:defRPr sz="24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❖"/>
              <a:defRPr sz="24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  <a:defRPr sz="28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  <a:defRPr sz="28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3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  <a:defRPr sz="20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86" name="Google Shape;86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  <a:defRPr sz="280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" descr="C:\Users\Administrator\Desktop\images (4)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921000" cy="4445000"/>
          </a:xfrm>
          <a:prstGeom prst="rect">
            <a:avLst/>
          </a:prstGeom>
          <a:noFill/>
        </p:spPr>
      </p:pic>
      <p:pic>
        <p:nvPicPr>
          <p:cNvPr id="10" name="Google Shape;10;p1" descr="artplus_nature_naturalcity38_g"/>
          <p:cNvPicPr preferRelativeResize="0"/>
          <p:nvPr/>
        </p:nvPicPr>
        <p:blipFill rotWithShape="1">
          <a:blip r:embed="rId4">
            <a:alphaModFix/>
          </a:blip>
          <a:srcRect l="12503"/>
          <a:stretch/>
        </p:blipFill>
        <p:spPr>
          <a:xfrm>
            <a:off x="1905000" y="4732337"/>
            <a:ext cx="1970087" cy="1795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1" descr="artplus_nature_naturalcity38_g"/>
          <p:cNvPicPr preferRelativeResize="0"/>
          <p:nvPr/>
        </p:nvPicPr>
        <p:blipFill rotWithShape="1">
          <a:blip r:embed="rId4">
            <a:alphaModFix/>
          </a:blip>
          <a:srcRect l="12503"/>
          <a:stretch/>
        </p:blipFill>
        <p:spPr>
          <a:xfrm>
            <a:off x="0" y="3255962"/>
            <a:ext cx="2990850" cy="3271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1" descr="artplus_nature_naturalcity38_e"/>
          <p:cNvPicPr preferRelativeResize="0"/>
          <p:nvPr/>
        </p:nvPicPr>
        <p:blipFill rotWithShape="1">
          <a:blip r:embed="rId5">
            <a:alphaModFix/>
          </a:blip>
          <a:srcRect b="11520"/>
          <a:stretch/>
        </p:blipFill>
        <p:spPr>
          <a:xfrm>
            <a:off x="0" y="4953000"/>
            <a:ext cx="9144000" cy="1905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" name="Google Shape;13;p1"/>
          <p:cNvGrpSpPr/>
          <p:nvPr/>
        </p:nvGrpSpPr>
        <p:grpSpPr>
          <a:xfrm>
            <a:off x="0" y="0"/>
            <a:ext cx="2387600" cy="317500"/>
            <a:chOff x="0" y="0"/>
            <a:chExt cx="5760" cy="2016"/>
          </a:xfrm>
        </p:grpSpPr>
        <p:pic>
          <p:nvPicPr>
            <p:cNvPr id="14" name="Google Shape;14;p1" descr="7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0" y="0"/>
              <a:ext cx="5760" cy="20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Google Shape;15;p1" descr="0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3360" y="0"/>
              <a:ext cx="858" cy="73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" name="Google Shape;16;p1" descr="water_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28700" y="0"/>
            <a:ext cx="866775" cy="53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1"/>
          <p:cNvSpPr txBox="1">
            <a:spLocks noGrp="1"/>
          </p:cNvSpPr>
          <p:nvPr>
            <p:ph type="ftr" idx="11"/>
          </p:nvPr>
        </p:nvSpPr>
        <p:spPr>
          <a:xfrm>
            <a:off x="76200" y="6477000"/>
            <a:ext cx="28956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dt" idx="10"/>
          </p:nvPr>
        </p:nvSpPr>
        <p:spPr>
          <a:xfrm>
            <a:off x="6324600" y="6477000"/>
            <a:ext cx="21336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Google Shape;19;p1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4572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>
              <a:solidFill>
                <a:srgbClr val="000000"/>
              </a:solidFill>
            </a:endParaRPr>
          </a:p>
        </p:txBody>
      </p:sp>
      <p:grpSp>
        <p:nvGrpSpPr>
          <p:cNvPr id="20" name="Google Shape;13;p1"/>
          <p:cNvGrpSpPr/>
          <p:nvPr userDrawn="1"/>
        </p:nvGrpSpPr>
        <p:grpSpPr>
          <a:xfrm>
            <a:off x="1993900" y="0"/>
            <a:ext cx="2387600" cy="317500"/>
            <a:chOff x="0" y="0"/>
            <a:chExt cx="5760" cy="2016"/>
          </a:xfrm>
        </p:grpSpPr>
        <p:pic>
          <p:nvPicPr>
            <p:cNvPr id="21" name="Google Shape;14;p1" descr="7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0" y="0"/>
              <a:ext cx="5760" cy="20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Google Shape;15;p1" descr="0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3360" y="0"/>
              <a:ext cx="858" cy="73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3" name="Google Shape;13;p1"/>
          <p:cNvGrpSpPr/>
          <p:nvPr userDrawn="1"/>
        </p:nvGrpSpPr>
        <p:grpSpPr>
          <a:xfrm>
            <a:off x="4381500" y="0"/>
            <a:ext cx="2387600" cy="317500"/>
            <a:chOff x="0" y="0"/>
            <a:chExt cx="5760" cy="2016"/>
          </a:xfrm>
        </p:grpSpPr>
        <p:pic>
          <p:nvPicPr>
            <p:cNvPr id="24" name="Google Shape;14;p1" descr="7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0" y="0"/>
              <a:ext cx="5760" cy="20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Google Shape;15;p1" descr="0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3360" y="0"/>
              <a:ext cx="858" cy="73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" name="Google Shape;13;p1"/>
          <p:cNvGrpSpPr/>
          <p:nvPr userDrawn="1"/>
        </p:nvGrpSpPr>
        <p:grpSpPr>
          <a:xfrm>
            <a:off x="6756400" y="0"/>
            <a:ext cx="2387600" cy="317500"/>
            <a:chOff x="0" y="0"/>
            <a:chExt cx="5760" cy="2016"/>
          </a:xfrm>
        </p:grpSpPr>
        <p:pic>
          <p:nvPicPr>
            <p:cNvPr id="27" name="Google Shape;14;p1" descr="7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0" y="0"/>
              <a:ext cx="5760" cy="20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" name="Google Shape;15;p1" descr="0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3360" y="0"/>
              <a:ext cx="858" cy="73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9" name="Google Shape;16;p1" descr="water_2"/>
          <p:cNvPicPr preferRelativeResize="0"/>
          <p:nvPr userDrawn="1"/>
        </p:nvPicPr>
        <p:blipFill rotWithShape="1">
          <a:blip r:embed="rId8">
            <a:alphaModFix/>
          </a:blip>
          <a:srcRect/>
          <a:stretch/>
        </p:blipFill>
        <p:spPr>
          <a:xfrm>
            <a:off x="5778500" y="0"/>
            <a:ext cx="485775" cy="4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16;p1" descr="water_2"/>
          <p:cNvPicPr preferRelativeResize="0"/>
          <p:nvPr userDrawn="1"/>
        </p:nvPicPr>
        <p:blipFill rotWithShape="1">
          <a:blip r:embed="rId8">
            <a:alphaModFix/>
          </a:blip>
          <a:srcRect/>
          <a:stretch/>
        </p:blipFill>
        <p:spPr>
          <a:xfrm>
            <a:off x="7759700" y="0"/>
            <a:ext cx="676275" cy="4572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3" descr="4_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3" descr="6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8086725" y="0"/>
            <a:ext cx="1057275" cy="114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3" descr="123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 rot="900000">
            <a:off x="0" y="0"/>
            <a:ext cx="862012" cy="83185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3"/>
          <p:cNvSpPr txBox="1">
            <a:spLocks noGrp="1"/>
          </p:cNvSpPr>
          <p:nvPr>
            <p:ph type="sldNum" idx="12"/>
          </p:nvPr>
        </p:nvSpPr>
        <p:spPr>
          <a:xfrm>
            <a:off x="8534400" y="6477000"/>
            <a:ext cx="533400" cy="2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Verdana"/>
              <a:buNone/>
              <a:defRPr sz="1000" b="0" i="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" name="Google Shape;31;p3"/>
          <p:cNvCxnSpPr/>
          <p:nvPr/>
        </p:nvCxnSpPr>
        <p:spPr>
          <a:xfrm>
            <a:off x="9525" y="5967412"/>
            <a:ext cx="641400" cy="0"/>
          </a:xfrm>
          <a:prstGeom prst="straightConnector1">
            <a:avLst/>
          </a:prstGeom>
          <a:noFill/>
          <a:ln w="12700" cap="flat" cmpd="sng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</p:spPr>
      </p:cxnSp>
      <p:sp>
        <p:nvSpPr>
          <p:cNvPr id="32" name="Google Shape;32;p3"/>
          <p:cNvSpPr txBox="1"/>
          <p:nvPr/>
        </p:nvSpPr>
        <p:spPr>
          <a:xfrm>
            <a:off x="33337" y="6378575"/>
            <a:ext cx="1643100" cy="457200"/>
          </a:xfrm>
          <a:prstGeom prst="rect">
            <a:avLst/>
          </a:prstGeom>
          <a:noFill/>
          <a:ln w="28575" cap="flat" cmpd="sng">
            <a:solidFill>
              <a:schemeClr val="dk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I.Khái niệm</a:t>
            </a:r>
            <a:endParaRPr/>
          </a:p>
        </p:txBody>
      </p:sp>
      <p:sp>
        <p:nvSpPr>
          <p:cNvPr id="33" name="Google Shape;33;p3"/>
          <p:cNvSpPr txBox="1"/>
          <p:nvPr/>
        </p:nvSpPr>
        <p:spPr>
          <a:xfrm>
            <a:off x="1676400" y="6380162"/>
            <a:ext cx="2362200" cy="457200"/>
          </a:xfrm>
          <a:prstGeom prst="rect">
            <a:avLst/>
          </a:prstGeom>
          <a:noFill/>
          <a:ln w="28575" cap="flat" cmpd="sng">
            <a:solidFill>
              <a:schemeClr val="dk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II.Giá trị quốc nội</a:t>
            </a:r>
            <a:endParaRPr/>
          </a:p>
        </p:txBody>
      </p:sp>
      <p:cxnSp>
        <p:nvCxnSpPr>
          <p:cNvPr id="34" name="Google Shape;34;p3"/>
          <p:cNvCxnSpPr/>
          <p:nvPr/>
        </p:nvCxnSpPr>
        <p:spPr>
          <a:xfrm>
            <a:off x="0" y="6311900"/>
            <a:ext cx="9144000" cy="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solid"/>
            <a:miter lim="800000"/>
            <a:headEnd type="none" w="med" len="med"/>
            <a:tailEnd type="none" w="med" len="med"/>
          </a:ln>
        </p:spPr>
      </p:cxnSp>
      <p:sp>
        <p:nvSpPr>
          <p:cNvPr id="35" name="Google Shape;35;p3"/>
          <p:cNvSpPr/>
          <p:nvPr/>
        </p:nvSpPr>
        <p:spPr>
          <a:xfrm>
            <a:off x="7553325" y="6400800"/>
            <a:ext cx="457200" cy="38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22500" y="60000"/>
                </a:lnTo>
                <a:lnTo>
                  <a:pt x="31875" y="60000"/>
                </a:lnTo>
                <a:lnTo>
                  <a:pt x="31875" y="105000"/>
                </a:lnTo>
                <a:lnTo>
                  <a:pt x="88125" y="105000"/>
                </a:lnTo>
                <a:lnTo>
                  <a:pt x="88125" y="60000"/>
                </a:lnTo>
                <a:lnTo>
                  <a:pt x="97500" y="60000"/>
                </a:lnTo>
                <a:lnTo>
                  <a:pt x="83438" y="43125"/>
                </a:lnTo>
                <a:lnTo>
                  <a:pt x="83438" y="20625"/>
                </a:lnTo>
                <a:lnTo>
                  <a:pt x="74063" y="20625"/>
                </a:lnTo>
                <a:lnTo>
                  <a:pt x="74063" y="31875"/>
                </a:lnTo>
                <a:close/>
              </a:path>
              <a:path w="120000" h="120000" fill="darkenLess" extrusionOk="0">
                <a:moveTo>
                  <a:pt x="83438" y="43125"/>
                </a:moveTo>
                <a:lnTo>
                  <a:pt x="83438" y="20625"/>
                </a:lnTo>
                <a:lnTo>
                  <a:pt x="74063" y="20625"/>
                </a:lnTo>
                <a:lnTo>
                  <a:pt x="74063" y="31875"/>
                </a:lnTo>
                <a:close/>
                <a:moveTo>
                  <a:pt x="31875" y="60000"/>
                </a:moveTo>
                <a:lnTo>
                  <a:pt x="31875" y="105000"/>
                </a:lnTo>
                <a:lnTo>
                  <a:pt x="55313" y="105000"/>
                </a:lnTo>
                <a:lnTo>
                  <a:pt x="55313" y="82500"/>
                </a:lnTo>
                <a:lnTo>
                  <a:pt x="64688" y="82500"/>
                </a:lnTo>
                <a:lnTo>
                  <a:pt x="64688" y="105000"/>
                </a:lnTo>
                <a:lnTo>
                  <a:pt x="88125" y="105000"/>
                </a:lnTo>
                <a:lnTo>
                  <a:pt x="88125" y="60000"/>
                </a:lnTo>
                <a:close/>
              </a:path>
              <a:path w="120000" h="120000" fill="darken" extrusionOk="0">
                <a:moveTo>
                  <a:pt x="60000" y="15000"/>
                </a:moveTo>
                <a:lnTo>
                  <a:pt x="22500" y="60000"/>
                </a:lnTo>
                <a:lnTo>
                  <a:pt x="97500" y="60000"/>
                </a:lnTo>
                <a:close/>
                <a:moveTo>
                  <a:pt x="55313" y="82500"/>
                </a:moveTo>
                <a:lnTo>
                  <a:pt x="64688" y="82500"/>
                </a:lnTo>
                <a:lnTo>
                  <a:pt x="64688" y="105000"/>
                </a:lnTo>
                <a:lnTo>
                  <a:pt x="55313" y="105000"/>
                </a:lnTo>
                <a:close/>
              </a:path>
              <a:path w="120000" h="120000" fill="none" extrusionOk="0">
                <a:moveTo>
                  <a:pt x="60000" y="15000"/>
                </a:moveTo>
                <a:lnTo>
                  <a:pt x="74063" y="31875"/>
                </a:lnTo>
                <a:lnTo>
                  <a:pt x="74063" y="20625"/>
                </a:lnTo>
                <a:lnTo>
                  <a:pt x="83438" y="20625"/>
                </a:lnTo>
                <a:lnTo>
                  <a:pt x="83438" y="43125"/>
                </a:lnTo>
                <a:lnTo>
                  <a:pt x="97500" y="60000"/>
                </a:lnTo>
                <a:lnTo>
                  <a:pt x="88125" y="60000"/>
                </a:lnTo>
                <a:lnTo>
                  <a:pt x="88125" y="105000"/>
                </a:lnTo>
                <a:lnTo>
                  <a:pt x="31875" y="105000"/>
                </a:lnTo>
                <a:lnTo>
                  <a:pt x="31875" y="60000"/>
                </a:lnTo>
                <a:lnTo>
                  <a:pt x="22500" y="60000"/>
                </a:lnTo>
                <a:close/>
                <a:moveTo>
                  <a:pt x="74063" y="31875"/>
                </a:moveTo>
                <a:lnTo>
                  <a:pt x="83438" y="43125"/>
                </a:lnTo>
                <a:moveTo>
                  <a:pt x="88125" y="60000"/>
                </a:moveTo>
                <a:lnTo>
                  <a:pt x="31875" y="60000"/>
                </a:lnTo>
                <a:moveTo>
                  <a:pt x="55313" y="105000"/>
                </a:moveTo>
                <a:lnTo>
                  <a:pt x="55313" y="82500"/>
                </a:lnTo>
                <a:lnTo>
                  <a:pt x="64688" y="82500"/>
                </a:lnTo>
                <a:lnTo>
                  <a:pt x="64688" y="105000"/>
                </a:lnTo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rgbClr val="0000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"/>
          <p:cNvSpPr/>
          <p:nvPr/>
        </p:nvSpPr>
        <p:spPr>
          <a:xfrm>
            <a:off x="8001000" y="6400800"/>
            <a:ext cx="457200" cy="38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97500" y="60000"/>
                </a:moveTo>
                <a:lnTo>
                  <a:pt x="22500" y="15000"/>
                </a:lnTo>
                <a:lnTo>
                  <a:pt x="22500" y="105000"/>
                </a:lnTo>
                <a:close/>
              </a:path>
              <a:path w="120000" h="120000" fill="darken" extrusionOk="0">
                <a:moveTo>
                  <a:pt x="97500" y="60000"/>
                </a:moveTo>
                <a:lnTo>
                  <a:pt x="22500" y="15000"/>
                </a:lnTo>
                <a:lnTo>
                  <a:pt x="22500" y="105000"/>
                </a:lnTo>
                <a:close/>
              </a:path>
              <a:path w="120000" h="120000" fill="none" extrusionOk="0">
                <a:moveTo>
                  <a:pt x="97500" y="60000"/>
                </a:moveTo>
                <a:lnTo>
                  <a:pt x="22500" y="105000"/>
                </a:lnTo>
                <a:lnTo>
                  <a:pt x="22500" y="15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rgbClr val="0000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3"/>
          <p:cNvSpPr/>
          <p:nvPr/>
        </p:nvSpPr>
        <p:spPr>
          <a:xfrm>
            <a:off x="7116762" y="6400800"/>
            <a:ext cx="457200" cy="38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22500" y="60000"/>
                </a:moveTo>
                <a:lnTo>
                  <a:pt x="97500" y="15000"/>
                </a:lnTo>
                <a:lnTo>
                  <a:pt x="97500" y="105000"/>
                </a:lnTo>
                <a:close/>
              </a:path>
              <a:path w="120000" h="120000" fill="darken" extrusionOk="0">
                <a:moveTo>
                  <a:pt x="22500" y="60000"/>
                </a:moveTo>
                <a:lnTo>
                  <a:pt x="97500" y="15000"/>
                </a:lnTo>
                <a:lnTo>
                  <a:pt x="97500" y="105000"/>
                </a:lnTo>
                <a:close/>
              </a:path>
              <a:path w="120000" h="120000" fill="none" extrusionOk="0">
                <a:moveTo>
                  <a:pt x="22500" y="60000"/>
                </a:moveTo>
                <a:lnTo>
                  <a:pt x="97500" y="15000"/>
                </a:lnTo>
                <a:lnTo>
                  <a:pt x="97500" y="105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rgbClr val="0000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3"/>
          <p:cNvSpPr txBox="1"/>
          <p:nvPr/>
        </p:nvSpPr>
        <p:spPr>
          <a:xfrm>
            <a:off x="4038600" y="6378575"/>
            <a:ext cx="2895600" cy="457200"/>
          </a:xfrm>
          <a:prstGeom prst="rect">
            <a:avLst/>
          </a:prstGeom>
          <a:noFill/>
          <a:ln w="28575" cap="flat" cmpd="sng">
            <a:solidFill>
              <a:schemeClr val="dk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III.Giá trị quốc ngoại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92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76645" y="568032"/>
            <a:ext cx="1662545" cy="1246909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5"/>
          <p:cNvSpPr txBox="1"/>
          <p:nvPr/>
        </p:nvSpPr>
        <p:spPr>
          <a:xfrm>
            <a:off x="193971" y="96985"/>
            <a:ext cx="8603672" cy="11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200"/>
              <a:buFont typeface="Arial"/>
              <a:buNone/>
            </a:pPr>
            <a:r>
              <a:rPr lang="en-US" sz="2600" b="1" i="0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TRƯỜNG CAO ĐẲNG LÝ TỰ TRỌNG TP. </a:t>
            </a:r>
            <a:r>
              <a:rPr lang="en-US" sz="2600" b="1" i="0" u="none" strike="noStrike" cap="none" dirty="0" smtClean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HCM</a:t>
            </a:r>
            <a:r>
              <a:rPr lang="en-US" sz="2800" b="1" i="0" u="none" strike="noStrike" cap="none" dirty="0" smtClean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2800" b="1" i="0" u="none" strike="noStrike" cap="none" dirty="0" smtClean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dirty="0" smtClean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i="0" u="none" strike="noStrike" cap="none" dirty="0" smtClean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KHOA </a:t>
            </a:r>
            <a:r>
              <a:rPr lang="en-US" sz="28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KINH TẾ</a:t>
            </a:r>
            <a:endParaRPr sz="2800">
              <a:solidFill>
                <a:srgbClr val="002060"/>
              </a:solidFill>
            </a:endParaRPr>
          </a:p>
        </p:txBody>
      </p:sp>
      <p:sp>
        <p:nvSpPr>
          <p:cNvPr id="95" name="Google Shape;95;p15" descr="Káº¿t quáº£ hÃ¬nh áº£nh cho logo trÆ°á»ng cao Äáº³ng lÃ½ tá»± trá»ng"/>
          <p:cNvSpPr txBox="1"/>
          <p:nvPr/>
        </p:nvSpPr>
        <p:spPr>
          <a:xfrm>
            <a:off x="8921750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5" descr="Káº¿t quáº£ hÃ¬nh áº£nh cho logo trÆ°á»ng cao Äáº³ng lÃ½ tá»± trá»ng"/>
          <p:cNvSpPr txBox="1"/>
          <p:nvPr/>
        </p:nvSpPr>
        <p:spPr>
          <a:xfrm>
            <a:off x="9074150" y="79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5" descr="Káº¿t quáº£ hÃ¬nh áº£nh cho logo trÆ°á»ng cao Äáº³ng lÃ½ tá»± trá»ng"/>
          <p:cNvSpPr txBox="1"/>
          <p:nvPr/>
        </p:nvSpPr>
        <p:spPr>
          <a:xfrm>
            <a:off x="9226550" y="1603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5" descr="Káº¿t quáº£ hÃ¬nh áº£nh cho logo trÆ°á»ng cao Äáº³ng lÃ½ tá»± trá»ng"/>
          <p:cNvSpPr txBox="1"/>
          <p:nvPr/>
        </p:nvSpPr>
        <p:spPr>
          <a:xfrm>
            <a:off x="9378950" y="3127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 descr="C:\Users\Administrator\Desktop\tải xuống (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3638" y="4862949"/>
            <a:ext cx="1350249" cy="1011383"/>
          </a:xfrm>
          <a:prstGeom prst="rect">
            <a:avLst/>
          </a:prstGeom>
          <a:noFill/>
        </p:spPr>
      </p:pic>
      <p:pic>
        <p:nvPicPr>
          <p:cNvPr id="1027" name="Picture 3" descr="C:\Users\Administrator\Desktop\tải xuống (5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48526" y="1676400"/>
            <a:ext cx="4930565" cy="3006443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3325090" y="1842653"/>
            <a:ext cx="4225637" cy="24622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32" name="Picture 8" descr="C:\Users\Administrator\Desktop\images (8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1564" y="2244436"/>
            <a:ext cx="1482436" cy="938034"/>
          </a:xfrm>
          <a:prstGeom prst="rect">
            <a:avLst/>
          </a:prstGeom>
          <a:noFill/>
        </p:spPr>
      </p:pic>
      <p:sp>
        <p:nvSpPr>
          <p:cNvPr id="28" name="Rectangle 27"/>
          <p:cNvSpPr/>
          <p:nvPr/>
        </p:nvSpPr>
        <p:spPr>
          <a:xfrm>
            <a:off x="7823994" y="3297383"/>
            <a:ext cx="126458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Logistics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297515" y="4516583"/>
            <a:ext cx="19573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Tài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chính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doanh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nghiệp</a:t>
            </a:r>
            <a:endParaRPr lang="en-US" sz="1600" dirty="0" smtClean="0">
              <a:solidFill>
                <a:srgbClr val="002060"/>
              </a:solidFill>
              <a:latin typeface="Ariston" pitchFamily="18" charset="-93"/>
              <a:ea typeface="Ariston" pitchFamily="18" charset="-93"/>
              <a:cs typeface="Ariston" pitchFamily="18" charset="-93"/>
            </a:endParaRPr>
          </a:p>
        </p:txBody>
      </p:sp>
      <p:pic>
        <p:nvPicPr>
          <p:cNvPr id="1034" name="Picture 10" descr="C:\Users\Administrator\Desktop\images (9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07731" y="3748861"/>
            <a:ext cx="1366994" cy="820197"/>
          </a:xfrm>
          <a:prstGeom prst="rect">
            <a:avLst/>
          </a:prstGeom>
          <a:noFill/>
        </p:spPr>
      </p:pic>
      <p:pic>
        <p:nvPicPr>
          <p:cNvPr id="1035" name="Picture 11" descr="C:\Users\Administrator\Desktop\images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51417" y="4710547"/>
            <a:ext cx="900545" cy="900545"/>
          </a:xfrm>
          <a:prstGeom prst="rect">
            <a:avLst/>
          </a:prstGeom>
          <a:noFill/>
        </p:spPr>
      </p:pic>
      <p:sp>
        <p:nvSpPr>
          <p:cNvPr id="35" name="Rectangle 34"/>
          <p:cNvSpPr/>
          <p:nvPr/>
        </p:nvSpPr>
        <p:spPr>
          <a:xfrm>
            <a:off x="3893134" y="5763491"/>
            <a:ext cx="17733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Quản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trị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doanh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nghiệp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vừa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và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nhỏ</a:t>
            </a:r>
            <a:endParaRPr lang="en-US" sz="1600" dirty="0" smtClean="0">
              <a:solidFill>
                <a:srgbClr val="002060"/>
              </a:solidFill>
              <a:latin typeface="Ariston" pitchFamily="18" charset="-93"/>
              <a:ea typeface="Ariston" pitchFamily="18" charset="-93"/>
              <a:cs typeface="Ariston" pitchFamily="18" charset="-93"/>
            </a:endParaRPr>
          </a:p>
        </p:txBody>
      </p:sp>
      <p:sp>
        <p:nvSpPr>
          <p:cNvPr id="12" name="Oval 15"/>
          <p:cNvSpPr>
            <a:spLocks noChangeArrowheads="1"/>
          </p:cNvSpPr>
          <p:nvPr/>
        </p:nvSpPr>
        <p:spPr bwMode="gray">
          <a:xfrm>
            <a:off x="2604653" y="2327546"/>
            <a:ext cx="548644" cy="568056"/>
          </a:xfrm>
          <a:prstGeom prst="ellipse">
            <a:avLst/>
          </a:prstGeom>
          <a:blipFill dpi="0" rotWithShape="1">
            <a:blip r:embed="rId9" cstate="print"/>
            <a:srcRect/>
            <a:stretch>
              <a:fillRect/>
            </a:stretch>
          </a:blip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gray">
          <a:xfrm>
            <a:off x="2618510" y="3125170"/>
            <a:ext cx="568034" cy="643264"/>
          </a:xfrm>
          <a:prstGeom prst="ellipse">
            <a:avLst/>
          </a:prstGeom>
          <a:blipFill dpi="0" rotWithShape="1">
            <a:blip r:embed="rId10" cstate="print"/>
            <a:srcRect/>
            <a:stretch>
              <a:fillRect/>
            </a:stretch>
          </a:blipFill>
          <a:ln w="5715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5500255" y="5444839"/>
            <a:ext cx="18703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Kế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toán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doanh</a:t>
            </a:r>
            <a:r>
              <a:rPr lang="en-US" sz="1600" dirty="0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 </a:t>
            </a:r>
            <a:r>
              <a:rPr lang="en-US" sz="1600" dirty="0" err="1" smtClean="0">
                <a:solidFill>
                  <a:srgbClr val="002060"/>
                </a:solidFill>
                <a:latin typeface="Ariston" pitchFamily="18" charset="-93"/>
                <a:ea typeface="Ariston" pitchFamily="18" charset="-93"/>
                <a:cs typeface="Ariston" pitchFamily="18" charset="-93"/>
              </a:rPr>
              <a:t>nghiệp</a:t>
            </a:r>
            <a:endParaRPr lang="en-US" sz="1600" dirty="0" smtClean="0">
              <a:solidFill>
                <a:srgbClr val="002060"/>
              </a:solidFill>
              <a:latin typeface="Ariston" pitchFamily="18" charset="-93"/>
              <a:ea typeface="Ariston" pitchFamily="18" charset="-93"/>
              <a:cs typeface="Ariston" pitchFamily="18" charset="-93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80115" y="809022"/>
            <a:ext cx="30341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1" dirty="0" err="1" smtClean="0">
                <a:solidFill>
                  <a:srgbClr val="C00000"/>
                </a:solidFill>
              </a:rPr>
              <a:t>Đối</a:t>
            </a:r>
            <a:r>
              <a:rPr lang="en-US" sz="1800" b="1" i="1" dirty="0" smtClean="0">
                <a:solidFill>
                  <a:srgbClr val="C00000"/>
                </a:solidFill>
              </a:rPr>
              <a:t> </a:t>
            </a:r>
            <a:r>
              <a:rPr lang="en-US" sz="1800" b="1" i="1" dirty="0" err="1" smtClean="0">
                <a:solidFill>
                  <a:srgbClr val="C00000"/>
                </a:solidFill>
              </a:rPr>
              <a:t>tác</a:t>
            </a:r>
            <a:r>
              <a:rPr lang="en-US" sz="1800" b="1" i="1" dirty="0" smtClean="0">
                <a:solidFill>
                  <a:srgbClr val="C00000"/>
                </a:solidFill>
              </a:rPr>
              <a:t>: </a:t>
            </a:r>
            <a:r>
              <a:rPr lang="en-US" sz="1800" b="1" i="1" dirty="0" err="1" smtClean="0">
                <a:solidFill>
                  <a:srgbClr val="C00000"/>
                </a:solidFill>
              </a:rPr>
              <a:t>Công</a:t>
            </a:r>
            <a:r>
              <a:rPr lang="en-US" sz="1800" b="1" i="1" dirty="0" smtClean="0">
                <a:solidFill>
                  <a:srgbClr val="C00000"/>
                </a:solidFill>
              </a:rPr>
              <a:t> </a:t>
            </a:r>
            <a:r>
              <a:rPr lang="en-US" sz="1800" b="1" i="1" dirty="0" err="1" smtClean="0">
                <a:solidFill>
                  <a:srgbClr val="C00000"/>
                </a:solidFill>
              </a:rPr>
              <a:t>ty</a:t>
            </a:r>
            <a:r>
              <a:rPr lang="en-US" sz="1800" b="1" i="1" dirty="0" smtClean="0">
                <a:solidFill>
                  <a:srgbClr val="C00000"/>
                </a:solidFill>
              </a:rPr>
              <a:t> TNHH </a:t>
            </a:r>
            <a:endParaRPr lang="en-US" sz="1800" b="1" i="1" dirty="0" smtClean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800" b="1" i="1" dirty="0" smtClean="0">
                <a:solidFill>
                  <a:srgbClr val="C00000"/>
                </a:solidFill>
              </a:rPr>
              <a:t>Tin </a:t>
            </a:r>
            <a:r>
              <a:rPr lang="en-US" sz="1800" b="1" i="1" dirty="0" err="1" smtClean="0">
                <a:solidFill>
                  <a:srgbClr val="C00000"/>
                </a:solidFill>
              </a:rPr>
              <a:t>Học</a:t>
            </a:r>
            <a:r>
              <a:rPr lang="en-US" sz="1800" b="1" i="1" dirty="0" smtClean="0">
                <a:solidFill>
                  <a:srgbClr val="C00000"/>
                </a:solidFill>
              </a:rPr>
              <a:t> Long </a:t>
            </a:r>
            <a:r>
              <a:rPr lang="en-US" sz="1800" b="1" i="1" dirty="0" err="1" smtClean="0">
                <a:solidFill>
                  <a:srgbClr val="C00000"/>
                </a:solidFill>
              </a:rPr>
              <a:t>Đạt</a:t>
            </a:r>
            <a:r>
              <a:rPr lang="en-US" sz="1800" b="1" i="1" dirty="0" smtClean="0">
                <a:solidFill>
                  <a:srgbClr val="C00000"/>
                </a:solidFill>
              </a:rPr>
              <a:t> </a:t>
            </a:r>
            <a:endParaRPr lang="en-US" sz="1800" b="1" i="1" dirty="0">
              <a:solidFill>
                <a:srgbClr val="C00000"/>
              </a:solidFill>
            </a:endParaRP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gray">
          <a:xfrm>
            <a:off x="2604652" y="1565564"/>
            <a:ext cx="581887" cy="568038"/>
          </a:xfrm>
          <a:prstGeom prst="ellipse">
            <a:avLst/>
          </a:prstGeom>
          <a:blipFill dpi="0" rotWithShape="1">
            <a:blip r:embed="rId11" cstate="print"/>
            <a:srcRect/>
            <a:stretch>
              <a:fillRect/>
            </a:stretch>
          </a:blipFill>
          <a:ln w="28575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300TGp_natural_light">
  <a:themeElements>
    <a:clrScheme name="300TGp_natural_light 2">
      <a:dk1>
        <a:srgbClr val="4D4D4D"/>
      </a:dk1>
      <a:lt1>
        <a:srgbClr val="FFFFFF"/>
      </a:lt1>
      <a:dk2>
        <a:srgbClr val="347436"/>
      </a:dk2>
      <a:lt2>
        <a:srgbClr val="DDDDDD"/>
      </a:lt2>
      <a:accent1>
        <a:srgbClr val="F28C1C"/>
      </a:accent1>
      <a:accent2>
        <a:srgbClr val="77AE26"/>
      </a:accent2>
      <a:accent3>
        <a:srgbClr val="FFFFFF"/>
      </a:accent3>
      <a:accent4>
        <a:srgbClr val="404040"/>
      </a:accent4>
      <a:accent5>
        <a:srgbClr val="F7C5AB"/>
      </a:accent5>
      <a:accent6>
        <a:srgbClr val="6B9D21"/>
      </a:accent6>
      <a:hlink>
        <a:srgbClr val="449878"/>
      </a:hlink>
      <a:folHlink>
        <a:srgbClr val="90A8B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00TGp_natural_light">
  <a:themeElements>
    <a:clrScheme name="300TGp_natural_light 2">
      <a:dk1>
        <a:srgbClr val="4D4D4D"/>
      </a:dk1>
      <a:lt1>
        <a:srgbClr val="FFFFFF"/>
      </a:lt1>
      <a:dk2>
        <a:srgbClr val="347436"/>
      </a:dk2>
      <a:lt2>
        <a:srgbClr val="DDDDDD"/>
      </a:lt2>
      <a:accent1>
        <a:srgbClr val="F28C1C"/>
      </a:accent1>
      <a:accent2>
        <a:srgbClr val="77AE26"/>
      </a:accent2>
      <a:accent3>
        <a:srgbClr val="FFFFFF"/>
      </a:accent3>
      <a:accent4>
        <a:srgbClr val="404040"/>
      </a:accent4>
      <a:accent5>
        <a:srgbClr val="F7C5AB"/>
      </a:accent5>
      <a:accent6>
        <a:srgbClr val="6B9D21"/>
      </a:accent6>
      <a:hlink>
        <a:srgbClr val="449878"/>
      </a:hlink>
      <a:folHlink>
        <a:srgbClr val="90A8B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35</Words>
  <PresentationFormat>On-screen Show (4:3)</PresentationFormat>
  <Paragraphs>16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1_300TGp_natural_light</vt:lpstr>
      <vt:lpstr>300TGp_natural_light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AutoBVT</cp:lastModifiedBy>
  <cp:revision>11</cp:revision>
  <dcterms:modified xsi:type="dcterms:W3CDTF">2019-10-30T15:54:31Z</dcterms:modified>
</cp:coreProperties>
</file>